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F7E9E-4A6E-45BD-A6F1-62D0648E5E7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0CC91-C0FC-4D74-A5C0-1283B44A1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3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5BA4-6157-4BE1-98CF-060735C201BF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Ellie Rashid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9E8-32AA-4D63-9C6D-88C96E643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A663-D50A-409D-9654-E2DF9E74BFDA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Ellie Rashid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9E8-32AA-4D63-9C6D-88C96E643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545F-47DC-461D-88D3-CD5671BC711F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Ellie Rashid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9E8-32AA-4D63-9C6D-88C96E643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8C05-D19D-4DB5-A556-566ED8287FC8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Ellie Rashid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9E8-32AA-4D63-9C6D-88C96E643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2227-B497-489E-8C1A-0B65397F2135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Ellie Rashid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9E8-32AA-4D63-9C6D-88C96E643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14AC-9211-410C-9B83-A8BAA9DC7D60}" type="datetime1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Ellie Rashid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9E8-32AA-4D63-9C6D-88C96E6436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5A27-5313-4148-B9DD-F910DFF9AA2C}" type="datetime1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Ellie Rashid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9E8-32AA-4D63-9C6D-88C96E643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A70C-E049-4015-93BB-3CEB9C2B5836}" type="datetime1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Ellie Rashid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9E8-32AA-4D63-9C6D-88C96E643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6D2D-CAC2-4850-B05A-AAB372340D05}" type="datetime1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Ellie Rashid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9E8-32AA-4D63-9C6D-88C96E643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A882-C63D-4566-A170-6AF4181D50D6}" type="datetime1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Ellie Rashid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8229E8-32AA-4D63-9C6D-88C96E643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F6E7-CFDF-42FF-8C3C-54D231D53659}" type="datetime1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Ellie Rashid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29E8-32AA-4D63-9C6D-88C96E643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8FFF0A5-E884-4DDC-9DC0-3EF330086EEA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Ellie Rashid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C8229E8-32AA-4D63-9C6D-88C96E6436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sh dir="u"/>
  </p:transition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r>
              <a:rPr lang="en-US" dirty="0" smtClean="0"/>
              <a:t>States and Capitals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209800"/>
            <a:ext cx="5981506" cy="38862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Ellie Rashid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75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711440" cy="1158240"/>
          </a:xfrm>
        </p:spPr>
        <p:txBody>
          <a:bodyPr/>
          <a:lstStyle/>
          <a:p>
            <a:r>
              <a:rPr lang="en-US" sz="3200" dirty="0" smtClean="0"/>
              <a:t>What is the capital of </a:t>
            </a:r>
            <a:r>
              <a:rPr lang="en-US" sz="3200" dirty="0" err="1" smtClean="0"/>
              <a:t>nebraska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520940" cy="35798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>
                <a:hlinkClick r:id="rId2" action="ppaction://hlinksldjump"/>
              </a:rPr>
              <a:t>Omaha</a:t>
            </a:r>
            <a:endParaRPr lang="en-US" sz="4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>
                <a:hlinkClick r:id="rId3" action="ppaction://hlinksldjump"/>
              </a:rPr>
              <a:t>Lincoln</a:t>
            </a:r>
            <a:endParaRPr lang="en-US" sz="4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>
                <a:hlinkClick r:id="rId2" action="ppaction://hlinksldjump"/>
              </a:rPr>
              <a:t>Egypt</a:t>
            </a:r>
            <a:endParaRPr lang="en-US" sz="4000" dirty="0"/>
          </a:p>
        </p:txBody>
      </p:sp>
      <p:pic>
        <p:nvPicPr>
          <p:cNvPr id="2050" name="Picture 2" descr="C:\Users\erashid6995\AppData\Local\Microsoft\Windows\Temporary Internet Files\Content.IE5\17VF2C3S\MC9000273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057400"/>
            <a:ext cx="3945736" cy="2492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Ellie Rashid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12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520940" cy="1158240"/>
          </a:xfrm>
        </p:spPr>
        <p:txBody>
          <a:bodyPr/>
          <a:lstStyle/>
          <a:p>
            <a:pPr algn="ctr"/>
            <a:r>
              <a:rPr lang="en-US" sz="3600" dirty="0" smtClean="0"/>
              <a:t>Good Job! Yes, Lincoln is the capital of Nebraska! </a:t>
            </a:r>
            <a:r>
              <a:rPr lang="en-US" sz="3600" dirty="0" smtClean="0">
                <a:hlinkClick r:id="rId2" action="ppaction://hlinksldjump"/>
              </a:rPr>
              <a:t>Next.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520940" cy="35798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5" name="Picture 3" descr="C:\Users\erashid6995\AppData\Local\Microsoft\Windows\Temporary Internet Files\Content.IE5\C1MXPMHV\MC90018960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5729404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erashid6995\AppData\Local\Microsoft\Windows\Temporary Internet Files\Content.IE5\YKTI2L6I\MC900433817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Ellie Rashid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729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7520940" cy="548640"/>
          </a:xfrm>
        </p:spPr>
        <p:txBody>
          <a:bodyPr/>
          <a:lstStyle/>
          <a:p>
            <a:pPr algn="ctr"/>
            <a:r>
              <a:rPr lang="en-US" sz="3600" dirty="0" smtClean="0"/>
              <a:t>Oops. Try again!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Ellie Rashid</a:t>
            </a:r>
            <a:endParaRPr lang="en-US"/>
          </a:p>
        </p:txBody>
      </p:sp>
      <p:pic>
        <p:nvPicPr>
          <p:cNvPr id="4098" name="Picture 2" descr="C:\Users\erashid6995\AppData\Local\Microsoft\Windows\Temporary Internet Files\Content.IE5\Y8O46PC3\MC900434756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7800"/>
            <a:ext cx="4316270" cy="4316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022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82040"/>
          </a:xfrm>
        </p:spPr>
        <p:txBody>
          <a:bodyPr/>
          <a:lstStyle/>
          <a:p>
            <a:pPr algn="ctr"/>
            <a:r>
              <a:rPr lang="en-US" sz="3600" dirty="0" smtClean="0"/>
              <a:t>What is the capital of Illinois?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Ellie Rashid</a:t>
            </a:r>
            <a:endParaRPr lang="en-US"/>
          </a:p>
        </p:txBody>
      </p:sp>
      <p:pic>
        <p:nvPicPr>
          <p:cNvPr id="5122" name="Picture 2" descr="C:\Users\erashid6995\AppData\Local\Microsoft\Windows\Temporary Internet Files\Content.IE5\YKTI2L6I\MC900027384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76400"/>
            <a:ext cx="1903464" cy="3943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604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</TotalTime>
  <Words>49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States and Capitals</vt:lpstr>
      <vt:lpstr>What is the capital of nebraska?</vt:lpstr>
      <vt:lpstr>Good Job! Yes, Lincoln is the capital of Nebraska! Next.</vt:lpstr>
      <vt:lpstr>Oops. Try again!</vt:lpstr>
      <vt:lpstr>What is the capital of Illinois?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Rashid, Elizabeth</dc:creator>
  <cp:lastModifiedBy>Rashid, Elizabeth</cp:lastModifiedBy>
  <cp:revision>3</cp:revision>
  <dcterms:created xsi:type="dcterms:W3CDTF">2014-01-29T00:02:44Z</dcterms:created>
  <dcterms:modified xsi:type="dcterms:W3CDTF">2014-01-29T00:24:59Z</dcterms:modified>
</cp:coreProperties>
</file>