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210" y="1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3DE3B28-E09A-46D4-86D5-623F40EBABFA}"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B492E-A7BD-4E73-B04F-C411DEE627C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DE3B28-E09A-46D4-86D5-623F40EBABFA}"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B492E-A7BD-4E73-B04F-C411DEE627C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DE3B28-E09A-46D4-86D5-623F40EBABFA}"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B492E-A7BD-4E73-B04F-C411DEE627C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DE3B28-E09A-46D4-86D5-623F40EBABFA}"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B492E-A7BD-4E73-B04F-C411DEE627C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A3DE3B28-E09A-46D4-86D5-623F40EBABFA}"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B492E-A7BD-4E73-B04F-C411DEE627C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DE3B28-E09A-46D4-86D5-623F40EBABFA}"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AB492E-A7BD-4E73-B04F-C411DEE627C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DE3B28-E09A-46D4-86D5-623F40EBABFA}" type="datetimeFigureOut">
              <a:rPr lang="en-US" smtClean="0"/>
              <a:t>4/22/2014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AB492E-A7BD-4E73-B04F-C411DEE627C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DE3B28-E09A-46D4-86D5-623F40EBABFA}" type="datetimeFigureOut">
              <a:rPr lang="en-US" smtClean="0"/>
              <a:t>4/22/2014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AB492E-A7BD-4E73-B04F-C411DEE627C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DE3B28-E09A-46D4-86D5-623F40EBABFA}" type="datetimeFigureOut">
              <a:rPr lang="en-US" smtClean="0"/>
              <a:t>4/22/2014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AB492E-A7BD-4E73-B04F-C411DEE627C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A3DE3B28-E09A-46D4-86D5-623F40EBABFA}" type="datetimeFigureOut">
              <a:rPr lang="en-US" smtClean="0"/>
              <a:t>4/22/2014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BAB492E-A7BD-4E73-B04F-C411DEE627C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DE3B28-E09A-46D4-86D5-623F40EBABFA}"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AB492E-A7BD-4E73-B04F-C411DEE627C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3DE3B28-E09A-46D4-86D5-623F40EBABFA}" type="datetimeFigureOut">
              <a:rPr lang="en-US" smtClean="0"/>
              <a:t>4/22/2014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BAB492E-A7BD-4E73-B04F-C411DEE627C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800" dirty="0" smtClean="0">
                <a:solidFill>
                  <a:schemeClr val="accent2"/>
                </a:solidFill>
              </a:rPr>
              <a:t>Web 2.0!</a:t>
            </a:r>
            <a:endParaRPr lang="en-US" sz="8800" dirty="0">
              <a:solidFill>
                <a:schemeClr val="accent2"/>
              </a:solidFill>
            </a:endParaRPr>
          </a:p>
        </p:txBody>
      </p:sp>
      <p:sp>
        <p:nvSpPr>
          <p:cNvPr id="3" name="Subtitle 2"/>
          <p:cNvSpPr>
            <a:spLocks noGrp="1"/>
          </p:cNvSpPr>
          <p:nvPr>
            <p:ph type="subTitle" idx="1"/>
          </p:nvPr>
        </p:nvSpPr>
        <p:spPr/>
        <p:txBody>
          <a:bodyPr>
            <a:noAutofit/>
          </a:bodyPr>
          <a:lstStyle/>
          <a:p>
            <a:r>
              <a:rPr lang="en-US" sz="2000" dirty="0" smtClean="0">
                <a:solidFill>
                  <a:schemeClr val="accent2"/>
                </a:solidFill>
              </a:rPr>
              <a:t>Ellie Rashid</a:t>
            </a:r>
            <a:endParaRPr lang="en-US" sz="2000" dirty="0">
              <a:solidFill>
                <a:schemeClr val="accent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881863">
            <a:off x="2708491" y="4308691"/>
            <a:ext cx="1676400" cy="1676400"/>
          </a:xfrm>
          <a:prstGeom prst="rect">
            <a:avLst/>
          </a:prstGeom>
        </p:spPr>
      </p:pic>
    </p:spTree>
    <p:extLst>
      <p:ext uri="{BB962C8B-B14F-4D97-AF65-F5344CB8AC3E}">
        <p14:creationId xmlns:p14="http://schemas.microsoft.com/office/powerpoint/2010/main" val="33320532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I found this project quite interesting. Before we began I really didn’t have much idea of what a QR code was. Now that I am informed, I see them everywhere! Since beginning the project, I have used my QR app several times in different situations. It was cool to be able to create our own code and link it to whatever we wanted. I didn’t have any trouble with the websites that create these codes. They all worked perfectly and I was able to link anything I wanted without difficulty.</a:t>
            </a:r>
          </a:p>
          <a:p>
            <a:r>
              <a:rPr lang="en-US" dirty="0"/>
              <a:t>	</a:t>
            </a:r>
            <a:r>
              <a:rPr lang="en-US" dirty="0" smtClean="0"/>
              <a:t>	There are many uses for QR codes outside of the classroom, but just as many uses inside the classroom! A teacher could easily set up a QR code treasure hunt. One code could lead to another and that code to another, etc. These codes are easy and fun for kids to use and could really enhance the learning of all children!</a:t>
            </a:r>
            <a:endParaRPr lang="en-US" dirty="0"/>
          </a:p>
        </p:txBody>
      </p:sp>
    </p:spTree>
    <p:extLst>
      <p:ext uri="{BB962C8B-B14F-4D97-AF65-F5344CB8AC3E}">
        <p14:creationId xmlns:p14="http://schemas.microsoft.com/office/powerpoint/2010/main" val="214916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chemeClr val="accent2"/>
                </a:solidFill>
              </a:rPr>
              <a:t>What is it?</a:t>
            </a:r>
            <a:endParaRPr lang="en-US" sz="4800" dirty="0">
              <a:solidFill>
                <a:schemeClr val="accent2"/>
              </a:solidFill>
            </a:endParaRPr>
          </a:p>
        </p:txBody>
      </p:sp>
      <p:sp>
        <p:nvSpPr>
          <p:cNvPr id="3" name="Content Placeholder 2"/>
          <p:cNvSpPr>
            <a:spLocks noGrp="1"/>
          </p:cNvSpPr>
          <p:nvPr>
            <p:ph idx="1"/>
          </p:nvPr>
        </p:nvSpPr>
        <p:spPr/>
        <p:txBody>
          <a:bodyPr>
            <a:normAutofit/>
          </a:bodyPr>
          <a:lstStyle/>
          <a:p>
            <a:r>
              <a:rPr lang="en-US" sz="3600" dirty="0">
                <a:solidFill>
                  <a:schemeClr val="accent2"/>
                </a:solidFill>
              </a:rPr>
              <a:t>S</a:t>
            </a:r>
            <a:r>
              <a:rPr lang="en-US" sz="3600" dirty="0" smtClean="0">
                <a:solidFill>
                  <a:schemeClr val="accent2"/>
                </a:solidFill>
              </a:rPr>
              <a:t>hift in the way digital information is:</a:t>
            </a:r>
          </a:p>
          <a:p>
            <a:pPr lvl="1"/>
            <a:r>
              <a:rPr lang="en-US" sz="3600" b="1" dirty="0" smtClean="0">
                <a:solidFill>
                  <a:schemeClr val="accent2"/>
                </a:solidFill>
              </a:rPr>
              <a:t>Created</a:t>
            </a:r>
          </a:p>
          <a:p>
            <a:pPr lvl="1"/>
            <a:r>
              <a:rPr lang="en-US" sz="3600" b="1" dirty="0" smtClean="0">
                <a:solidFill>
                  <a:schemeClr val="accent2"/>
                </a:solidFill>
              </a:rPr>
              <a:t>Shared</a:t>
            </a:r>
          </a:p>
          <a:p>
            <a:pPr lvl="1"/>
            <a:r>
              <a:rPr lang="en-US" sz="3600" b="1" dirty="0" smtClean="0">
                <a:solidFill>
                  <a:schemeClr val="accent2"/>
                </a:solidFill>
              </a:rPr>
              <a:t>Stored</a:t>
            </a:r>
          </a:p>
          <a:p>
            <a:pPr lvl="1"/>
            <a:r>
              <a:rPr lang="en-US" sz="3600" b="1" dirty="0" smtClean="0">
                <a:solidFill>
                  <a:schemeClr val="accent2"/>
                </a:solidFill>
              </a:rPr>
              <a:t>Distributed</a:t>
            </a:r>
          </a:p>
          <a:p>
            <a:pPr lvl="1"/>
            <a:r>
              <a:rPr lang="en-US" sz="3600" b="1" dirty="0">
                <a:solidFill>
                  <a:schemeClr val="accent2"/>
                </a:solidFill>
              </a:rPr>
              <a:t>M</a:t>
            </a:r>
            <a:r>
              <a:rPr lang="en-US" sz="3600" b="1" dirty="0" smtClean="0">
                <a:solidFill>
                  <a:schemeClr val="accent2"/>
                </a:solidFill>
              </a:rPr>
              <a:t>anipulated</a:t>
            </a:r>
            <a:endParaRPr lang="en-US" sz="3600" b="1" dirty="0">
              <a:solidFill>
                <a:schemeClr val="accent2"/>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188528"/>
            <a:ext cx="1510146" cy="1510146"/>
          </a:xfrm>
          <a:prstGeom prst="rect">
            <a:avLst/>
          </a:prstGeom>
        </p:spPr>
      </p:pic>
    </p:spTree>
    <p:extLst>
      <p:ext uri="{BB962C8B-B14F-4D97-AF65-F5344CB8AC3E}">
        <p14:creationId xmlns:p14="http://schemas.microsoft.com/office/powerpoint/2010/main" val="2935684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900" dirty="0" smtClean="0">
                <a:solidFill>
                  <a:schemeClr val="accent2"/>
                </a:solidFill>
              </a:rPr>
              <a:t>Web 2.0: tools for educators</a:t>
            </a:r>
            <a:endParaRPr lang="en-US" sz="3900" dirty="0">
              <a:solidFill>
                <a:schemeClr val="accent2"/>
              </a:solidFill>
            </a:endParaRPr>
          </a:p>
        </p:txBody>
      </p:sp>
      <p:sp>
        <p:nvSpPr>
          <p:cNvPr id="3" name="Content Placeholder 2"/>
          <p:cNvSpPr>
            <a:spLocks noGrp="1"/>
          </p:cNvSpPr>
          <p:nvPr>
            <p:ph idx="1"/>
          </p:nvPr>
        </p:nvSpPr>
        <p:spPr/>
        <p:txBody>
          <a:bodyPr>
            <a:normAutofit/>
          </a:bodyPr>
          <a:lstStyle/>
          <a:p>
            <a:pPr marL="571500" indent="-571500">
              <a:buFont typeface="Wingdings" panose="05000000000000000000" pitchFamily="2" charset="2"/>
              <a:buChar char="§"/>
            </a:pPr>
            <a:r>
              <a:rPr lang="en-US" sz="3600" dirty="0" smtClean="0">
                <a:solidFill>
                  <a:schemeClr val="accent2"/>
                </a:solidFill>
              </a:rPr>
              <a:t>Free, interactive poster generator</a:t>
            </a:r>
          </a:p>
          <a:p>
            <a:pPr marL="571500" indent="-571500">
              <a:buFont typeface="Wingdings" panose="05000000000000000000" pitchFamily="2" charset="2"/>
              <a:buChar char="§"/>
            </a:pPr>
            <a:r>
              <a:rPr lang="en-US" sz="3600" dirty="0" smtClean="0">
                <a:solidFill>
                  <a:schemeClr val="accent2"/>
                </a:solidFill>
              </a:rPr>
              <a:t>Looks like a poster but is interactive!</a:t>
            </a:r>
          </a:p>
        </p:txBody>
      </p:sp>
      <p:sp>
        <p:nvSpPr>
          <p:cNvPr id="4" name="Rectangle 3"/>
          <p:cNvSpPr/>
          <p:nvPr/>
        </p:nvSpPr>
        <p:spPr>
          <a:xfrm>
            <a:off x="4114800" y="5288339"/>
            <a:ext cx="4800600" cy="156966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96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Glogster</a:t>
            </a:r>
            <a:r>
              <a:rPr lang="en-US" sz="9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sz="9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5253703"/>
            <a:ext cx="1447800" cy="1447800"/>
          </a:xfrm>
          <a:prstGeom prst="rect">
            <a:avLst/>
          </a:prstGeom>
        </p:spPr>
      </p:pic>
    </p:spTree>
    <p:extLst>
      <p:ext uri="{BB962C8B-B14F-4D97-AF65-F5344CB8AC3E}">
        <p14:creationId xmlns:p14="http://schemas.microsoft.com/office/powerpoint/2010/main" val="2582549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900" dirty="0">
                <a:solidFill>
                  <a:schemeClr val="accent2"/>
                </a:solidFill>
              </a:rPr>
              <a:t>Web 2.0: tools for educators</a:t>
            </a:r>
            <a:endParaRPr lang="en-US" sz="3900" dirty="0"/>
          </a:p>
        </p:txBody>
      </p:sp>
      <p:sp>
        <p:nvSpPr>
          <p:cNvPr id="3" name="Content Placeholder 2"/>
          <p:cNvSpPr>
            <a:spLocks noGrp="1"/>
          </p:cNvSpPr>
          <p:nvPr>
            <p:ph idx="1"/>
          </p:nvPr>
        </p:nvSpPr>
        <p:spPr/>
        <p:txBody>
          <a:bodyPr>
            <a:normAutofit/>
          </a:bodyPr>
          <a:lstStyle/>
          <a:p>
            <a:pPr marL="571500" indent="-571500">
              <a:buFont typeface="Wingdings" panose="05000000000000000000" pitchFamily="2" charset="2"/>
              <a:buChar char="§"/>
            </a:pPr>
            <a:r>
              <a:rPr lang="en-US" sz="3600" dirty="0" smtClean="0">
                <a:solidFill>
                  <a:schemeClr val="accent2"/>
                </a:solidFill>
              </a:rPr>
              <a:t>Like YouTube but for teachers</a:t>
            </a:r>
          </a:p>
          <a:p>
            <a:pPr marL="571500" indent="-571500">
              <a:buFont typeface="Wingdings" panose="05000000000000000000" pitchFamily="2" charset="2"/>
              <a:buChar char="§"/>
            </a:pPr>
            <a:r>
              <a:rPr lang="en-US" sz="3600" dirty="0" smtClean="0">
                <a:solidFill>
                  <a:schemeClr val="accent2"/>
                </a:solidFill>
              </a:rPr>
              <a:t>Free, educational video database for teachers</a:t>
            </a:r>
          </a:p>
          <a:p>
            <a:pPr marL="571500" indent="-571500">
              <a:buFont typeface="Wingdings" panose="05000000000000000000" pitchFamily="2" charset="2"/>
              <a:buChar char="§"/>
            </a:pPr>
            <a:r>
              <a:rPr lang="en-US" sz="3600" dirty="0" smtClean="0">
                <a:solidFill>
                  <a:schemeClr val="accent2"/>
                </a:solidFill>
              </a:rPr>
              <a:t>Also provides audio, photo and document resources</a:t>
            </a:r>
            <a:endParaRPr lang="en-US" sz="3600" dirty="0">
              <a:solidFill>
                <a:schemeClr val="accent2"/>
              </a:solidFill>
            </a:endParaRPr>
          </a:p>
        </p:txBody>
      </p:sp>
      <p:sp>
        <p:nvSpPr>
          <p:cNvPr id="4" name="Rectangle 3"/>
          <p:cNvSpPr/>
          <p:nvPr/>
        </p:nvSpPr>
        <p:spPr>
          <a:xfrm>
            <a:off x="2032561" y="5220022"/>
            <a:ext cx="7097584" cy="156966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96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TeacherTube</a:t>
            </a:r>
            <a:r>
              <a:rPr lang="en-US" sz="9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sz="9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134064"/>
            <a:ext cx="1600200" cy="1600200"/>
          </a:xfrm>
          <a:prstGeom prst="rect">
            <a:avLst/>
          </a:prstGeom>
        </p:spPr>
      </p:pic>
    </p:spTree>
    <p:extLst>
      <p:ext uri="{BB962C8B-B14F-4D97-AF65-F5344CB8AC3E}">
        <p14:creationId xmlns:p14="http://schemas.microsoft.com/office/powerpoint/2010/main" val="67482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900" dirty="0">
                <a:solidFill>
                  <a:schemeClr val="accent2"/>
                </a:solidFill>
              </a:rPr>
              <a:t>Web 2.0: tools for educators</a:t>
            </a:r>
            <a:endParaRPr lang="en-US" sz="3900" dirty="0"/>
          </a:p>
        </p:txBody>
      </p:sp>
      <p:sp>
        <p:nvSpPr>
          <p:cNvPr id="3" name="Content Placeholder 2"/>
          <p:cNvSpPr>
            <a:spLocks noGrp="1"/>
          </p:cNvSpPr>
          <p:nvPr>
            <p:ph idx="1"/>
          </p:nvPr>
        </p:nvSpPr>
        <p:spPr/>
        <p:txBody>
          <a:bodyPr>
            <a:normAutofit/>
          </a:bodyPr>
          <a:lstStyle/>
          <a:p>
            <a:pPr marL="571500" indent="-571500">
              <a:buFont typeface="Wingdings" panose="05000000000000000000" pitchFamily="2" charset="2"/>
              <a:buChar char="§"/>
            </a:pPr>
            <a:r>
              <a:rPr lang="en-US" sz="3600" dirty="0" smtClean="0">
                <a:solidFill>
                  <a:schemeClr val="accent2"/>
                </a:solidFill>
              </a:rPr>
              <a:t>Free, online format converter</a:t>
            </a:r>
          </a:p>
          <a:p>
            <a:pPr marL="571500" indent="-571500">
              <a:buFont typeface="Wingdings" panose="05000000000000000000" pitchFamily="2" charset="2"/>
              <a:buChar char="§"/>
            </a:pPr>
            <a:r>
              <a:rPr lang="en-US" sz="3600" dirty="0" smtClean="0">
                <a:solidFill>
                  <a:schemeClr val="accent2"/>
                </a:solidFill>
              </a:rPr>
              <a:t>Converts songs, videos, images and documents from one form to another, quickly.</a:t>
            </a:r>
          </a:p>
          <a:p>
            <a:pPr marL="859536" lvl="3" indent="-571500"/>
            <a:r>
              <a:rPr lang="en-US" sz="3600" b="1" dirty="0" smtClean="0">
                <a:solidFill>
                  <a:schemeClr val="accent2"/>
                </a:solidFill>
              </a:rPr>
              <a:t>Transformed media is emailed once finished</a:t>
            </a:r>
            <a:endParaRPr lang="en-US" sz="3600" b="1" dirty="0">
              <a:solidFill>
                <a:schemeClr val="accent2"/>
              </a:solidFill>
            </a:endParaRPr>
          </a:p>
        </p:txBody>
      </p:sp>
      <p:sp>
        <p:nvSpPr>
          <p:cNvPr id="4" name="Rectangle 3"/>
          <p:cNvSpPr/>
          <p:nvPr/>
        </p:nvSpPr>
        <p:spPr>
          <a:xfrm>
            <a:off x="4551220" y="5181600"/>
            <a:ext cx="4395755" cy="156966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96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Zamzar</a:t>
            </a:r>
            <a:r>
              <a:rPr lang="en-US" sz="9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sz="9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0" y="5137205"/>
            <a:ext cx="1600200" cy="1600200"/>
          </a:xfrm>
          <a:prstGeom prst="rect">
            <a:avLst/>
          </a:prstGeom>
        </p:spPr>
      </p:pic>
    </p:spTree>
    <p:extLst>
      <p:ext uri="{BB962C8B-B14F-4D97-AF65-F5344CB8AC3E}">
        <p14:creationId xmlns:p14="http://schemas.microsoft.com/office/powerpoint/2010/main" val="1036976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900" dirty="0">
                <a:solidFill>
                  <a:schemeClr val="accent2"/>
                </a:solidFill>
              </a:rPr>
              <a:t>Web 2.0: tools for educators</a:t>
            </a:r>
            <a:endParaRPr lang="en-US" sz="3900" dirty="0"/>
          </a:p>
        </p:txBody>
      </p:sp>
      <p:sp>
        <p:nvSpPr>
          <p:cNvPr id="3" name="Content Placeholder 2"/>
          <p:cNvSpPr>
            <a:spLocks noGrp="1"/>
          </p:cNvSpPr>
          <p:nvPr>
            <p:ph idx="1"/>
          </p:nvPr>
        </p:nvSpPr>
        <p:spPr/>
        <p:txBody>
          <a:bodyPr>
            <a:normAutofit/>
          </a:bodyPr>
          <a:lstStyle/>
          <a:p>
            <a:pPr marL="571500" indent="-571500">
              <a:buFont typeface="Wingdings" panose="05000000000000000000" pitchFamily="2" charset="2"/>
              <a:buChar char="§"/>
            </a:pPr>
            <a:r>
              <a:rPr lang="en-US" sz="3600" dirty="0" smtClean="0">
                <a:solidFill>
                  <a:schemeClr val="accent2"/>
                </a:solidFill>
              </a:rPr>
              <a:t>Free, online website generator</a:t>
            </a:r>
          </a:p>
          <a:p>
            <a:pPr marL="571500" indent="-571500">
              <a:buFont typeface="Wingdings" panose="05000000000000000000" pitchFamily="2" charset="2"/>
              <a:buChar char="§"/>
            </a:pPr>
            <a:r>
              <a:rPr lang="en-US" sz="3600" dirty="0" smtClean="0">
                <a:solidFill>
                  <a:schemeClr val="accent2"/>
                </a:solidFill>
              </a:rPr>
              <a:t>Teachers can create a classroom website</a:t>
            </a:r>
          </a:p>
          <a:p>
            <a:pPr marL="859536" lvl="3" indent="-571500"/>
            <a:r>
              <a:rPr lang="en-US" sz="3600" b="1" dirty="0" smtClean="0">
                <a:solidFill>
                  <a:schemeClr val="accent2"/>
                </a:solidFill>
              </a:rPr>
              <a:t>Access to parents</a:t>
            </a:r>
          </a:p>
          <a:p>
            <a:pPr marL="859536" lvl="3" indent="-571500"/>
            <a:r>
              <a:rPr lang="en-US" sz="3600" b="1" dirty="0" smtClean="0">
                <a:solidFill>
                  <a:schemeClr val="accent2"/>
                </a:solidFill>
              </a:rPr>
              <a:t>Access to students</a:t>
            </a:r>
            <a:endParaRPr lang="en-US" sz="3600" b="1" dirty="0">
              <a:solidFill>
                <a:schemeClr val="accent2"/>
              </a:solidFill>
            </a:endParaRPr>
          </a:p>
        </p:txBody>
      </p:sp>
      <p:sp>
        <p:nvSpPr>
          <p:cNvPr id="4" name="Rectangle 3"/>
          <p:cNvSpPr/>
          <p:nvPr/>
        </p:nvSpPr>
        <p:spPr>
          <a:xfrm>
            <a:off x="4724400" y="5181600"/>
            <a:ext cx="4233275" cy="156966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96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Weebly</a:t>
            </a:r>
            <a:r>
              <a:rPr lang="en-US" sz="9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sz="9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5128230"/>
            <a:ext cx="1676400" cy="1676400"/>
          </a:xfrm>
          <a:prstGeom prst="rect">
            <a:avLst/>
          </a:prstGeom>
        </p:spPr>
      </p:pic>
    </p:spTree>
    <p:extLst>
      <p:ext uri="{BB962C8B-B14F-4D97-AF65-F5344CB8AC3E}">
        <p14:creationId xmlns:p14="http://schemas.microsoft.com/office/powerpoint/2010/main" val="3478601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900" dirty="0">
                <a:solidFill>
                  <a:schemeClr val="accent2"/>
                </a:solidFill>
              </a:rPr>
              <a:t>Web 2.0: tools for </a:t>
            </a:r>
            <a:r>
              <a:rPr lang="en-US" sz="3900" dirty="0" smtClean="0">
                <a:solidFill>
                  <a:schemeClr val="accent2"/>
                </a:solidFill>
              </a:rPr>
              <a:t>Students</a:t>
            </a:r>
            <a:endParaRPr lang="en-US" sz="3900" dirty="0"/>
          </a:p>
        </p:txBody>
      </p:sp>
      <p:sp>
        <p:nvSpPr>
          <p:cNvPr id="3" name="Content Placeholder 2"/>
          <p:cNvSpPr>
            <a:spLocks noGrp="1"/>
          </p:cNvSpPr>
          <p:nvPr>
            <p:ph idx="1"/>
          </p:nvPr>
        </p:nvSpPr>
        <p:spPr/>
        <p:txBody>
          <a:bodyPr>
            <a:normAutofit/>
          </a:bodyPr>
          <a:lstStyle/>
          <a:p>
            <a:pPr marL="571500" indent="-571500">
              <a:buFont typeface="Wingdings" panose="05000000000000000000" pitchFamily="2" charset="2"/>
              <a:buChar char="§"/>
            </a:pPr>
            <a:r>
              <a:rPr lang="en-US" sz="3600" dirty="0" smtClean="0">
                <a:solidFill>
                  <a:schemeClr val="accent2"/>
                </a:solidFill>
              </a:rPr>
              <a:t>Free database of resources pertaining to many areas of study</a:t>
            </a:r>
          </a:p>
          <a:p>
            <a:pPr marL="571500" indent="-571500">
              <a:buFont typeface="Wingdings" panose="05000000000000000000" pitchFamily="2" charset="2"/>
              <a:buChar char="§"/>
            </a:pPr>
            <a:r>
              <a:rPr lang="en-US" sz="3600" dirty="0" smtClean="0">
                <a:solidFill>
                  <a:schemeClr val="accent2"/>
                </a:solidFill>
              </a:rPr>
              <a:t>Can be used as study materials and reinforcement for students</a:t>
            </a:r>
            <a:endParaRPr lang="en-US" sz="3600" dirty="0">
              <a:solidFill>
                <a:schemeClr val="accent2"/>
              </a:solidFill>
            </a:endParaRPr>
          </a:p>
        </p:txBody>
      </p:sp>
      <p:sp>
        <p:nvSpPr>
          <p:cNvPr id="4" name="Rectangle 3"/>
          <p:cNvSpPr/>
          <p:nvPr/>
        </p:nvSpPr>
        <p:spPr>
          <a:xfrm>
            <a:off x="2133600" y="5257800"/>
            <a:ext cx="6907917" cy="132343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Khan Academy!</a:t>
            </a:r>
            <a:endParaRPr lang="en-US" sz="8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2790" y="5157517"/>
            <a:ext cx="1600202" cy="1600202"/>
          </a:xfrm>
          <a:prstGeom prst="rect">
            <a:avLst/>
          </a:prstGeom>
        </p:spPr>
      </p:pic>
    </p:spTree>
    <p:extLst>
      <p:ext uri="{BB962C8B-B14F-4D97-AF65-F5344CB8AC3E}">
        <p14:creationId xmlns:p14="http://schemas.microsoft.com/office/powerpoint/2010/main" val="3258885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900" dirty="0">
                <a:solidFill>
                  <a:schemeClr val="accent2"/>
                </a:solidFill>
              </a:rPr>
              <a:t>Web 2.0: tools for Students</a:t>
            </a:r>
            <a:endParaRPr lang="en-US" sz="3900" dirty="0"/>
          </a:p>
        </p:txBody>
      </p:sp>
      <p:sp>
        <p:nvSpPr>
          <p:cNvPr id="3" name="Content Placeholder 2"/>
          <p:cNvSpPr>
            <a:spLocks noGrp="1"/>
          </p:cNvSpPr>
          <p:nvPr>
            <p:ph idx="1"/>
          </p:nvPr>
        </p:nvSpPr>
        <p:spPr/>
        <p:txBody>
          <a:bodyPr>
            <a:normAutofit/>
          </a:bodyPr>
          <a:lstStyle/>
          <a:p>
            <a:pPr marL="571500" indent="-571500">
              <a:buFont typeface="Wingdings" panose="05000000000000000000" pitchFamily="2" charset="2"/>
              <a:buChar char="§"/>
            </a:pPr>
            <a:r>
              <a:rPr lang="en-US" sz="3600" dirty="0" smtClean="0">
                <a:solidFill>
                  <a:schemeClr val="accent2"/>
                </a:solidFill>
              </a:rPr>
              <a:t>Flashcard creation website</a:t>
            </a:r>
          </a:p>
          <a:p>
            <a:pPr marL="571500" indent="-571500">
              <a:buFont typeface="Wingdings" panose="05000000000000000000" pitchFamily="2" charset="2"/>
              <a:buChar char="§"/>
            </a:pPr>
            <a:r>
              <a:rPr lang="en-US" sz="3600" dirty="0" smtClean="0">
                <a:solidFill>
                  <a:schemeClr val="accent2"/>
                </a:solidFill>
              </a:rPr>
              <a:t>Create and share sets of cards to other people</a:t>
            </a:r>
          </a:p>
          <a:p>
            <a:pPr marL="571500" indent="-571500">
              <a:buFont typeface="Wingdings" panose="05000000000000000000" pitchFamily="2" charset="2"/>
              <a:buChar char="§"/>
            </a:pPr>
            <a:r>
              <a:rPr lang="en-US" sz="3600" dirty="0" smtClean="0">
                <a:solidFill>
                  <a:schemeClr val="accent2"/>
                </a:solidFill>
              </a:rPr>
              <a:t>Study cards in different formats</a:t>
            </a:r>
            <a:endParaRPr lang="en-US" sz="3600" dirty="0">
              <a:solidFill>
                <a:schemeClr val="accent2"/>
              </a:solidFill>
            </a:endParaRPr>
          </a:p>
        </p:txBody>
      </p:sp>
      <p:sp>
        <p:nvSpPr>
          <p:cNvPr id="4" name="Rectangle 3"/>
          <p:cNvSpPr/>
          <p:nvPr/>
        </p:nvSpPr>
        <p:spPr>
          <a:xfrm>
            <a:off x="4953000" y="5181600"/>
            <a:ext cx="4065921" cy="156966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96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Quizlet</a:t>
            </a:r>
            <a:r>
              <a:rPr lang="en-US" sz="9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sz="9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5128230"/>
            <a:ext cx="1676400" cy="1676400"/>
          </a:xfrm>
          <a:prstGeom prst="rect">
            <a:avLst/>
          </a:prstGeom>
        </p:spPr>
      </p:pic>
      <p:sp>
        <p:nvSpPr>
          <p:cNvPr id="6" name="Rectangle 5"/>
          <p:cNvSpPr/>
          <p:nvPr/>
        </p:nvSpPr>
        <p:spPr>
          <a:xfrm rot="5400000">
            <a:off x="6599307" y="2148694"/>
            <a:ext cx="388266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My Favorite!!</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784886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900" dirty="0">
                <a:solidFill>
                  <a:schemeClr val="accent2"/>
                </a:solidFill>
              </a:rPr>
              <a:t>Web 2.0: tools for Students</a:t>
            </a:r>
            <a:endParaRPr lang="en-US" sz="3900" dirty="0"/>
          </a:p>
        </p:txBody>
      </p:sp>
      <p:sp>
        <p:nvSpPr>
          <p:cNvPr id="3" name="Content Placeholder 2"/>
          <p:cNvSpPr>
            <a:spLocks noGrp="1"/>
          </p:cNvSpPr>
          <p:nvPr>
            <p:ph idx="1"/>
          </p:nvPr>
        </p:nvSpPr>
        <p:spPr/>
        <p:txBody>
          <a:bodyPr>
            <a:normAutofit/>
          </a:bodyPr>
          <a:lstStyle/>
          <a:p>
            <a:pPr marL="571500" indent="-571500">
              <a:buFont typeface="Wingdings" panose="05000000000000000000" pitchFamily="2" charset="2"/>
              <a:buChar char="§"/>
            </a:pPr>
            <a:r>
              <a:rPr lang="en-US" sz="3600" dirty="0" smtClean="0">
                <a:solidFill>
                  <a:schemeClr val="accent2"/>
                </a:solidFill>
              </a:rPr>
              <a:t>Free, bibliography maker</a:t>
            </a:r>
          </a:p>
          <a:p>
            <a:pPr marL="571500" indent="-571500">
              <a:buFont typeface="Wingdings" panose="05000000000000000000" pitchFamily="2" charset="2"/>
              <a:buChar char="§"/>
            </a:pPr>
            <a:r>
              <a:rPr lang="en-US" sz="3600" dirty="0" smtClean="0">
                <a:solidFill>
                  <a:schemeClr val="accent2"/>
                </a:solidFill>
              </a:rPr>
              <a:t>Automatically cites books, magazines, newspapers etc. and creates a works cited.</a:t>
            </a:r>
            <a:endParaRPr lang="en-US" sz="3600" dirty="0">
              <a:solidFill>
                <a:schemeClr val="accent2"/>
              </a:solidFill>
            </a:endParaRPr>
          </a:p>
        </p:txBody>
      </p:sp>
      <p:sp>
        <p:nvSpPr>
          <p:cNvPr id="4" name="Rectangle 3"/>
          <p:cNvSpPr/>
          <p:nvPr/>
        </p:nvSpPr>
        <p:spPr>
          <a:xfrm>
            <a:off x="5181600" y="5105400"/>
            <a:ext cx="3847528" cy="156966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96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BibMe</a:t>
            </a:r>
            <a:r>
              <a:rPr lang="en-US" sz="9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sz="9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5105400"/>
            <a:ext cx="1676400" cy="1676400"/>
          </a:xfrm>
          <a:prstGeom prst="rect">
            <a:avLst/>
          </a:prstGeom>
        </p:spPr>
      </p:pic>
    </p:spTree>
    <p:extLst>
      <p:ext uri="{BB962C8B-B14F-4D97-AF65-F5344CB8AC3E}">
        <p14:creationId xmlns:p14="http://schemas.microsoft.com/office/powerpoint/2010/main" val="304741306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95</TotalTime>
  <Words>215</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Web 2.0!</vt:lpstr>
      <vt:lpstr>What is it?</vt:lpstr>
      <vt:lpstr>Web 2.0: tools for educators</vt:lpstr>
      <vt:lpstr>Web 2.0: tools for educators</vt:lpstr>
      <vt:lpstr>Web 2.0: tools for educators</vt:lpstr>
      <vt:lpstr>Web 2.0: tools for educators</vt:lpstr>
      <vt:lpstr>Web 2.0: tools for Students</vt:lpstr>
      <vt:lpstr>Web 2.0: tools for Students</vt:lpstr>
      <vt:lpstr>Web 2.0: tools for Students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2.0!</dc:title>
  <dc:creator>Rashid, Elizabeth</dc:creator>
  <cp:lastModifiedBy>Rashid, Elizabeth</cp:lastModifiedBy>
  <cp:revision>9</cp:revision>
  <dcterms:created xsi:type="dcterms:W3CDTF">2014-04-08T23:48:54Z</dcterms:created>
  <dcterms:modified xsi:type="dcterms:W3CDTF">2014-04-22T22:46:49Z</dcterms:modified>
</cp:coreProperties>
</file>